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0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8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4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7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2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A4ED-A477-4A96-A33E-9AAB213EE01A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3CE-595D-453B-9632-2C17884B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0 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262" y="1348033"/>
            <a:ext cx="8663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ПРЕДСТАВЛЯЕМ!!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– д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№77 «Золотая рыбка» 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г. Ставрополя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2882" y="3328030"/>
            <a:ext cx="893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у нас хорош, лучше сада не найдешь!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расскажем вам о том</a:t>
            </a:r>
            <a:r>
              <a:rPr lang="ru-RU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весело живем!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891" y="4159027"/>
            <a:ext cx="2187018" cy="218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30 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99">
        <p:circle/>
      </p:transition>
    </mc:Choice>
    <mc:Fallback xmlns="">
      <p:transition spd="slow" advTm="519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47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1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4" y="1085242"/>
            <a:ext cx="8943684" cy="542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48545" y="490450"/>
            <a:ext cx="373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БЛОК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30931"/>
      </p:ext>
    </p:extLst>
  </p:cSld>
  <p:clrMapOvr>
    <a:masterClrMapping/>
  </p:clrMapOvr>
  <p:transition spd="slow" advTm="596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5" y="638491"/>
            <a:ext cx="4894459" cy="59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7" y="1137011"/>
            <a:ext cx="4936211" cy="511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6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4">
        <p:split orient="vert"/>
      </p:transition>
    </mc:Choice>
    <mc:Fallback xmlns="">
      <p:transition spd="slow" advTm="376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0066" y="507077"/>
            <a:ext cx="20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19" y="2235229"/>
            <a:ext cx="5501786" cy="444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283525"/>
            <a:ext cx="6334298" cy="4493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339839"/>
      </p:ext>
    </p:extLst>
  </p:cSld>
  <p:clrMapOvr>
    <a:masterClrMapping/>
  </p:clrMapOvr>
  <p:transition spd="slow" advTm="4938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945" y="698269"/>
            <a:ext cx="208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ПРАЧЕЧНАЯ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37" y="3429000"/>
            <a:ext cx="4793456" cy="332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1341558"/>
            <a:ext cx="6985354" cy="360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3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40">
        <p:split orient="vert"/>
      </p:transition>
    </mc:Choice>
    <mc:Fallback xmlns="">
      <p:transition spd="slow" advTm="56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571" y="290945"/>
            <a:ext cx="862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Поднимаясь на второй этаж, попадаешь в музыкальный зал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1" y="1043555"/>
            <a:ext cx="5693313" cy="543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07" y="1485861"/>
            <a:ext cx="5560309" cy="422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2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15">
        <p14:reveal/>
      </p:transition>
    </mc:Choice>
    <mc:Fallback xmlns="">
      <p:transition spd="slow" advTm="13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3" y="0"/>
            <a:ext cx="5375563" cy="440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77" y="2812244"/>
            <a:ext cx="6195752" cy="360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43">
        <p14:reveal/>
      </p:transition>
    </mc:Choice>
    <mc:Fallback xmlns="">
      <p:transition spd="slow" advTm="40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98" y="307571"/>
            <a:ext cx="766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Идем дальше и попадаем в возрастные группы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9" y="1568343"/>
            <a:ext cx="7736251" cy="358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70" y="307571"/>
            <a:ext cx="2785401" cy="610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41599"/>
      </p:ext>
    </p:extLst>
  </p:cSld>
  <p:clrMapOvr>
    <a:masterClrMapping/>
  </p:clrMapOvr>
  <p:transition spd="slow" advTm="4972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8965"/>
            <a:ext cx="5888660" cy="440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3" y="289490"/>
            <a:ext cx="5739031" cy="429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6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547">
        <p14:reveal/>
      </p:transition>
    </mc:Choice>
    <mc:Fallback xmlns="">
      <p:transition spd="slow" advTm="5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128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1" y="796318"/>
            <a:ext cx="6073478" cy="454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14" y="162819"/>
            <a:ext cx="4759659" cy="636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043109"/>
      </p:ext>
    </p:extLst>
  </p:cSld>
  <p:clrMapOvr>
    <a:masterClrMapping/>
  </p:clrMapOvr>
  <p:transition spd="slow" advTm="7182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6" y="427310"/>
            <a:ext cx="5943839" cy="444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11" y="2545772"/>
            <a:ext cx="5239789" cy="392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2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36">
        <p:split orient="vert"/>
      </p:transition>
    </mc:Choice>
    <mc:Fallback xmlns="">
      <p:transition spd="slow" advTm="52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6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63" y="5354515"/>
            <a:ext cx="1901837" cy="144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62" y="211641"/>
            <a:ext cx="4999601" cy="541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3" y="150957"/>
            <a:ext cx="4645374" cy="649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5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580">
        <p15:prstTrans prst="drape"/>
      </p:transition>
    </mc:Choice>
    <mc:Fallback xmlns="">
      <p:transition spd="slow" advTm="7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2" y="669692"/>
            <a:ext cx="7013791" cy="460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0" y="407323"/>
            <a:ext cx="4351713" cy="580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6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378">
        <p14:reveal/>
      </p:transition>
    </mc:Choice>
    <mc:Fallback xmlns="">
      <p:transition spd="slow" advTm="33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79" y="1230283"/>
            <a:ext cx="3618372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" y="577822"/>
            <a:ext cx="5986620" cy="410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5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691">
        <p14:reveal/>
      </p:transition>
    </mc:Choice>
    <mc:Fallback xmlns="">
      <p:transition spd="slow" advTm="46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75" y="2209369"/>
            <a:ext cx="6960290" cy="439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" y="96029"/>
            <a:ext cx="4736734" cy="500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7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11">
        <p:split orient="vert"/>
      </p:transition>
    </mc:Choice>
    <mc:Fallback xmlns="">
      <p:transition spd="slow" advTm="581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" y="311369"/>
            <a:ext cx="5063230" cy="405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01" y="2061555"/>
            <a:ext cx="5856485" cy="439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2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8"/>
    </mc:Choice>
    <mc:Fallback xmlns="">
      <p:transition spd="slow" advTm="596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71" y="490451"/>
            <a:ext cx="540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покажем территорию детского сада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924" y="1196346"/>
            <a:ext cx="441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4" y="1800202"/>
            <a:ext cx="10797181" cy="486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138852"/>
      </p:ext>
    </p:extLst>
  </p:cSld>
  <p:clrMapOvr>
    <a:masterClrMapping/>
  </p:clrMapOvr>
  <p:transition spd="slow" advTm="4563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19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" y="362903"/>
            <a:ext cx="8404167" cy="378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34" y="2006094"/>
            <a:ext cx="3433092" cy="457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94761"/>
      </p:ext>
    </p:extLst>
  </p:cSld>
  <p:clrMapOvr>
    <a:masterClrMapping/>
  </p:clrMapOvr>
  <p:transition spd="slow" advTm="4973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4" y="344977"/>
            <a:ext cx="6792883" cy="509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30" y="3061681"/>
            <a:ext cx="4795750" cy="359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3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55">
        <p14:reveal/>
      </p:transition>
    </mc:Choice>
    <mc:Fallback xmlns="">
      <p:transition spd="slow" advTm="52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2" y="324196"/>
            <a:ext cx="5940829" cy="445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73" y="2622665"/>
            <a:ext cx="5309062" cy="398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440596"/>
      </p:ext>
    </p:extLst>
  </p:cSld>
  <p:clrMapOvr>
    <a:masterClrMapping/>
  </p:clrMapOvr>
  <p:transition spd="slow" advTm="6445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10"/>
            <a:ext cx="12192000" cy="7065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0067" y="1291337"/>
            <a:ext cx="922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Вот так мы живем и работаем в детском саду.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готовим их к дальнейшей жизни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4502" y="3208867"/>
            <a:ext cx="4097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растим особые цветы,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Вкладывая сердце в них и душу.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Говорим: «</a:t>
            </a:r>
            <a:r>
              <a:rPr lang="ru-RU" sz="20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Цветите </a:t>
            </a:r>
            <a:r>
              <a:rPr lang="ru-RU" sz="20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ярко,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вы!»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нашу дружбу не разрушит!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32" y="3208867"/>
            <a:ext cx="5545667" cy="162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5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11">
        <p:split orient="vert"/>
      </p:transition>
    </mc:Choice>
    <mc:Fallback xmlns="">
      <p:transition spd="slow" advTm="3101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448" y="532014"/>
            <a:ext cx="7923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Коридоры детского сада оснащены различными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уголками для игровой и образовательной деятельности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89" y="4844241"/>
            <a:ext cx="2685011" cy="201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37" y="1363011"/>
            <a:ext cx="4181296" cy="415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6" y="1509144"/>
            <a:ext cx="3936508" cy="333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3" y="1509144"/>
            <a:ext cx="3429000" cy="263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074312"/>
      </p:ext>
    </p:extLst>
  </p:cSld>
  <p:clrMapOvr>
    <a:masterClrMapping/>
  </p:clrMapOvr>
  <p:transition spd="slow" advTm="5668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1" y="589594"/>
            <a:ext cx="4754299" cy="491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10" y="331833"/>
            <a:ext cx="5644037" cy="401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23" y="4813070"/>
            <a:ext cx="2353733" cy="176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138572"/>
      </p:ext>
    </p:extLst>
  </p:cSld>
  <p:clrMapOvr>
    <a:masterClrMapping/>
  </p:clrMapOvr>
  <p:transition spd="slow" advTm="5315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3" y="558990"/>
            <a:ext cx="5685701" cy="501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26" y="248545"/>
            <a:ext cx="5021747" cy="648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070029"/>
      </p:ext>
    </p:extLst>
  </p:cSld>
  <p:clrMapOvr>
    <a:masterClrMapping/>
  </p:clrMapOvr>
  <p:transition spd="slow" advTm="534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3" y="191308"/>
            <a:ext cx="9229020" cy="618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45">
        <p14:reveal/>
      </p:transition>
    </mc:Choice>
    <mc:Fallback xmlns="">
      <p:transition spd="slow" advTm="5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" y="463588"/>
            <a:ext cx="5428211" cy="593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77" y="1315053"/>
            <a:ext cx="6248500" cy="442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5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92">
        <p:split orient="vert"/>
      </p:transition>
    </mc:Choice>
    <mc:Fallback xmlns="">
      <p:transition spd="slow" advTm="58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" y="457200"/>
            <a:ext cx="5704143" cy="434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5068"/>
            <a:ext cx="5960442" cy="492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11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95">
        <p:split orient="vert"/>
      </p:transition>
    </mc:Choice>
    <mc:Fallback xmlns="">
      <p:transition spd="slow" advTm="43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96" y="432262"/>
            <a:ext cx="999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этаже размещены: спортивный зал,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блог, пищеблок, прачечная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6" y="2300280"/>
            <a:ext cx="5616632" cy="428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4" y="2300280"/>
            <a:ext cx="6093227" cy="373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78952" y="1469283"/>
            <a:ext cx="3197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2"/>
    </mc:Choice>
    <mc:Fallback xmlns="">
      <p:transition spd="slow" advTm="73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143</Words>
  <Application>Microsoft Office PowerPoint</Application>
  <PresentationFormat>Широкоэкранный</PresentationFormat>
  <Paragraphs>25</Paragraphs>
  <Slides>28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38</cp:revision>
  <dcterms:created xsi:type="dcterms:W3CDTF">2023-06-22T10:13:29Z</dcterms:created>
  <dcterms:modified xsi:type="dcterms:W3CDTF">2023-06-23T12:36:59Z</dcterms:modified>
</cp:coreProperties>
</file>